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0" r:id="rId3"/>
    <p:sldId id="258" r:id="rId4"/>
    <p:sldId id="266" r:id="rId5"/>
    <p:sldId id="278" r:id="rId6"/>
    <p:sldId id="286" r:id="rId7"/>
    <p:sldId id="287" r:id="rId8"/>
    <p:sldId id="288" r:id="rId9"/>
    <p:sldId id="289" r:id="rId10"/>
    <p:sldId id="291" r:id="rId11"/>
    <p:sldId id="290" r:id="rId12"/>
    <p:sldId id="284" r:id="rId13"/>
    <p:sldId id="285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65" autoAdjust="0"/>
  </p:normalViewPr>
  <p:slideViewPr>
    <p:cSldViewPr>
      <p:cViewPr varScale="1">
        <p:scale>
          <a:sx n="109" d="100"/>
          <a:sy n="109" d="100"/>
        </p:scale>
        <p:origin x="-34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FD9408-E8C9-465B-BACD-C27224458DB3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7E6377-8CB2-4E58-A9DF-0C9E21588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#0 - BLANK BACKGROUND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9F2D3-FEF6-4835-AC5A-6072CEB07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#5E:  4. HOLD PEOPLE ACCOUNTABLE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9047D-0F3F-4D0E-8737-BDAE456723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#5F:  5. KEEP TEAM FOCUSED ON GOALS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88B56-AAD5-465A-AB5E-01E118FB47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#6 - TITLE:  “GIVING LEADERSHIP AWAY”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558C1-F96E-41B2-80F2-709F532BC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#7 - BLANK BACKGROUND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3331A-2ADA-4862-9B90-5A9D6D0F72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#1 - TITLE:  “GIVING LEADERSHIP AWAY”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19F13-D52D-4E53-BDBE-A3AA5D94E8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#2 – QUOTE:  “The greatest challenge for team leaders is to let go of their work.”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4CB66-9BC9-4ECF-9445-02F2004D96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#3 – </a:t>
            </a:r>
            <a:r>
              <a:rPr lang="en-US" smtClean="0">
                <a:latin typeface="Arial Black" pitchFamily="34" charset="0"/>
              </a:rPr>
              <a:t>Characteristics of an Inspirational Leader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DE5B5-5829-4D12-9B0F-01562392F2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smtClean="0"/>
              <a:t>#4 – QUOTE:  “How come you’ve got all the good people and I’ve got all the losers?” </a:t>
            </a:r>
            <a:endParaRPr lang="en-US" sz="800" smtClean="0"/>
          </a:p>
          <a:p>
            <a:pPr eaLnBrk="1"/>
            <a:r>
              <a:rPr lang="en-US" sz="900" smtClean="0"/>
              <a:t>			- Linda, Giving Leadership Away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8CCA2-2CD7-497A-B5A5-9B24D382ED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#5A:  KEY POINTS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EC07D-5C1A-4F87-BD5E-881006DC83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#5B  1. ESTABLISH COMMON GOALS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41C78-C660-472A-9FF4-CA11D23946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#5C:  2. ALLOW PEOPLE TO DO THEIR JOBS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BA7B6-15FD-416F-A86F-4BCD4C9064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#5D:  3. AGREE ON LEVELS OF RESPONSIBILITY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49EA4-AFB2-47AE-8E3D-C0058A0169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EEF0-A38E-4E58-8DCA-EA4AE114B1E7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F191-019B-47C1-ABEC-0F62BF5C2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4DC3-C1CC-4079-9CF6-A957B6B3D885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942A-1427-4A9B-913A-0F2061D20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D63A-D041-4417-B82F-3EBC6D867745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01C5-DE47-4359-B30C-1843A867D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3A6B-6A1A-418D-A3FA-94F8E4296626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4028-1E37-4FEE-9712-60ECA509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CA79-9650-4C13-8896-43028F632827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79B9-C7C6-44E2-BC9F-0C868041A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5ACD-3566-4536-A7CF-6331571AB2A6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5334-39D3-45DD-8D39-9FFE823C1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9A67-D3A8-42D3-B6A1-8B648E010D17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FE3F-C34E-4A4F-9A1D-FB34DB812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EDE6-94BB-47A8-A2EE-30E1287E7572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E6FF-62E0-4330-821E-3620875D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5DC8-74BD-4BD3-8AB2-228F468D0BA1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2068-DCF4-4CB1-B286-E562518F9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62C3-FE44-47D0-A450-4F01157EDEA1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8B61-9FD3-4656-9C14-8BDF39E63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C26D-F490-48F7-825B-C4F780BDE962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577C-CEDF-4345-8BD5-650D82521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F171C-34F4-4E2C-B60A-56C72C8283B0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905983-B892-4322-9875-FBE03A282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Whit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685800" y="590550"/>
            <a:ext cx="50292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Arial Black" pitchFamily="34" charset="0"/>
              </a:rPr>
              <a:t>KEY POINTS</a:t>
            </a:r>
          </a:p>
          <a:p>
            <a:endParaRPr lang="en-US" sz="2400" b="1" u="sng"/>
          </a:p>
          <a:p>
            <a:r>
              <a:rPr lang="en-US" sz="2000" b="1"/>
              <a:t>1.  ESTABLISH COMMON GOALS </a:t>
            </a:r>
            <a:br>
              <a:rPr lang="en-US" sz="2000" b="1"/>
            </a:br>
            <a:endParaRPr lang="en-US" sz="1400" b="1"/>
          </a:p>
          <a:p>
            <a:r>
              <a:rPr lang="en-US" sz="2000" b="1"/>
              <a:t>2.  ALLOW PEOPLE TO DO</a:t>
            </a:r>
          </a:p>
          <a:p>
            <a:r>
              <a:rPr lang="en-US" sz="2000" b="1"/>
              <a:t>     THEIR JOBS </a:t>
            </a:r>
            <a:br>
              <a:rPr lang="en-US" sz="2000" b="1"/>
            </a:br>
            <a:endParaRPr lang="en-US" sz="1400" b="1"/>
          </a:p>
          <a:p>
            <a:r>
              <a:rPr lang="en-US" sz="2000" b="1"/>
              <a:t>3.  AGREE ON LEVELS OF</a:t>
            </a:r>
            <a:br>
              <a:rPr lang="en-US" sz="2000" b="1"/>
            </a:br>
            <a:r>
              <a:rPr lang="en-US" sz="2000" b="1"/>
              <a:t>     RESPONSIBILITY </a:t>
            </a:r>
            <a:br>
              <a:rPr lang="en-US" sz="2000" b="1"/>
            </a:br>
            <a:endParaRPr lang="en-US" sz="1400" b="1"/>
          </a:p>
          <a:p>
            <a:r>
              <a:rPr lang="en-US" sz="2000" b="1"/>
              <a:t>4.  HOLD PEOPLE ACCOUNTABLE </a:t>
            </a:r>
            <a:br>
              <a:rPr lang="en-US" sz="2000" b="1"/>
            </a:br>
            <a:endParaRPr lang="en-US" sz="1400" b="1"/>
          </a:p>
        </p:txBody>
      </p:sp>
      <p:pic>
        <p:nvPicPr>
          <p:cNvPr id="4" name="Picture 3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52550"/>
            <a:ext cx="3110716" cy="233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hit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685800" y="590550"/>
            <a:ext cx="5029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Arial Black" pitchFamily="34" charset="0"/>
              </a:rPr>
              <a:t>KEY POINTS</a:t>
            </a:r>
          </a:p>
          <a:p>
            <a:endParaRPr lang="en-US" sz="2400" b="1" u="sng" dirty="0"/>
          </a:p>
          <a:p>
            <a:r>
              <a:rPr lang="en-US" sz="2000" b="1" dirty="0"/>
              <a:t>1.  ESTABLISH COMMON GOALS </a:t>
            </a:r>
            <a:br>
              <a:rPr lang="en-US" sz="2000" b="1" dirty="0"/>
            </a:br>
            <a:endParaRPr lang="en-US" sz="1400" b="1" dirty="0"/>
          </a:p>
          <a:p>
            <a:r>
              <a:rPr lang="en-US" sz="2000" b="1" dirty="0"/>
              <a:t>2.  ALLOW PEOPLE TO DO</a:t>
            </a:r>
          </a:p>
          <a:p>
            <a:r>
              <a:rPr lang="en-US" sz="2000" b="1" dirty="0"/>
              <a:t>     THEIR JOBS </a:t>
            </a:r>
            <a:br>
              <a:rPr lang="en-US" sz="2000" b="1" dirty="0"/>
            </a:br>
            <a:endParaRPr lang="en-US" sz="1400" b="1" dirty="0"/>
          </a:p>
          <a:p>
            <a:r>
              <a:rPr lang="en-US" sz="2000" b="1" dirty="0"/>
              <a:t>3.  AGREE ON LEVELS OF</a:t>
            </a:r>
            <a:br>
              <a:rPr lang="en-US" sz="2000" b="1" dirty="0"/>
            </a:br>
            <a:r>
              <a:rPr lang="en-US" sz="2000" b="1" dirty="0"/>
              <a:t>     RESPONSIBILITY </a:t>
            </a:r>
            <a:br>
              <a:rPr lang="en-US" sz="2000" b="1" dirty="0"/>
            </a:br>
            <a:endParaRPr lang="en-US" sz="1400" b="1" dirty="0"/>
          </a:p>
          <a:p>
            <a:r>
              <a:rPr lang="en-US" sz="2000" b="1" dirty="0"/>
              <a:t>4.  HOLD PEOPLE ACCOUNTABLE </a:t>
            </a:r>
            <a:br>
              <a:rPr lang="en-US" sz="2000" b="1" dirty="0"/>
            </a:br>
            <a:endParaRPr lang="en-US" sz="1400" b="1" dirty="0"/>
          </a:p>
          <a:p>
            <a:r>
              <a:rPr lang="en-US" sz="2000" b="1" dirty="0"/>
              <a:t>5.  KEEP TEAM FOCUSED ON GOALS</a:t>
            </a:r>
            <a:r>
              <a:rPr lang="en-US" sz="2400" b="1" dirty="0"/>
              <a:t>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1855" y="1352550"/>
            <a:ext cx="3107406" cy="233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urpl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Yellow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419600" y="188595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n-US" sz="2400" b="1"/>
              <a:t>“The greatest challenge for team leaders is to let go of their work.” </a:t>
            </a:r>
            <a:endParaRPr lang="en-US" sz="1400" b="1">
              <a:latin typeface="Calibri" pitchFamily="34" charset="0"/>
            </a:endParaRPr>
          </a:p>
        </p:txBody>
      </p:sp>
      <p:pic>
        <p:nvPicPr>
          <p:cNvPr id="7" name="Picture 6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697" y="1367131"/>
            <a:ext cx="3107406" cy="233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Yellow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0" y="5095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 Black" pitchFamily="34" charset="0"/>
              </a:rPr>
              <a:t>CHARACTERISTICS OF AN INSPIRATIONAL LEADER</a:t>
            </a:r>
            <a:endParaRPr lang="en-US" sz="2000"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3525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18097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22669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27241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31813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0" y="36385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6800" y="40957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4552950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Yellow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419600" y="173355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n-US" sz="2400" b="1"/>
              <a:t>“How come you’ve got all the good people and I’ve got all the losers?” </a:t>
            </a:r>
          </a:p>
          <a:p>
            <a:pPr hangingPunct="0"/>
            <a:endParaRPr lang="en-US" sz="1200" b="1">
              <a:latin typeface="Calibri" pitchFamily="34" charset="0"/>
            </a:endParaRPr>
          </a:p>
          <a:p>
            <a:pPr hangingPunct="0"/>
            <a:r>
              <a:rPr lang="en-US" sz="1400" b="1"/>
              <a:t>	- Linda, Giving Leadership Away </a:t>
            </a:r>
            <a:endParaRPr lang="en-US" sz="1400" b="1">
              <a:latin typeface="Calibri" pitchFamily="34" charset="0"/>
            </a:endParaRPr>
          </a:p>
        </p:txBody>
      </p:sp>
      <p:pic>
        <p:nvPicPr>
          <p:cNvPr id="7" name="Picture 6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0042" y="1367131"/>
            <a:ext cx="3110716" cy="233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Whit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685800" y="590550"/>
            <a:ext cx="502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Arial Black" pitchFamily="34" charset="0"/>
              </a:rPr>
              <a:t>KEY POINTS</a:t>
            </a:r>
          </a:p>
          <a:p>
            <a:endParaRPr lang="en-US" sz="2400" b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Whit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685800" y="59055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Arial Black" pitchFamily="34" charset="0"/>
              </a:rPr>
              <a:t>KEY POINTS</a:t>
            </a:r>
          </a:p>
          <a:p>
            <a:endParaRPr lang="en-US" sz="2400" b="1" u="sng" dirty="0"/>
          </a:p>
          <a:p>
            <a:r>
              <a:rPr lang="en-US" sz="2000" b="1" dirty="0"/>
              <a:t>1.  ESTABLISH COMMON GOALS </a:t>
            </a:r>
            <a:br>
              <a:rPr lang="en-US" sz="2000" b="1" dirty="0"/>
            </a:br>
            <a:endParaRPr lang="en-US" sz="1400" b="1" dirty="0"/>
          </a:p>
        </p:txBody>
      </p:sp>
      <p:pic>
        <p:nvPicPr>
          <p:cNvPr id="4" name="Picture 3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52550"/>
            <a:ext cx="3110716" cy="233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hit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685800" y="590550"/>
            <a:ext cx="50292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Arial Black" pitchFamily="34" charset="0"/>
              </a:rPr>
              <a:t>KEY POINTS</a:t>
            </a:r>
          </a:p>
          <a:p>
            <a:endParaRPr lang="en-US" sz="2400" b="1" u="sng"/>
          </a:p>
          <a:p>
            <a:r>
              <a:rPr lang="en-US" sz="2000" b="1"/>
              <a:t>1.  ESTABLISH COMMON GOALS </a:t>
            </a:r>
            <a:br>
              <a:rPr lang="en-US" sz="2000" b="1"/>
            </a:br>
            <a:endParaRPr lang="en-US" sz="1400" b="1"/>
          </a:p>
          <a:p>
            <a:r>
              <a:rPr lang="en-US" sz="2000" b="1"/>
              <a:t>2.  ALLOW PEOPLE TO DO</a:t>
            </a:r>
          </a:p>
          <a:p>
            <a:r>
              <a:rPr lang="en-US" sz="2000" b="1"/>
              <a:t>     THEIR JOBS </a:t>
            </a:r>
            <a:br>
              <a:rPr lang="en-US" sz="2000" b="1"/>
            </a:br>
            <a:endParaRPr lang="en-US" sz="1400" b="1"/>
          </a:p>
        </p:txBody>
      </p:sp>
      <p:pic>
        <p:nvPicPr>
          <p:cNvPr id="4" name="Picture 3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53170"/>
            <a:ext cx="3110716" cy="2331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hite-BG-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685800" y="590550"/>
            <a:ext cx="5029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Arial Black" pitchFamily="34" charset="0"/>
              </a:rPr>
              <a:t>KEY POINTS</a:t>
            </a:r>
          </a:p>
          <a:p>
            <a:pPr>
              <a:defRPr/>
            </a:pPr>
            <a:endParaRPr lang="en-US" sz="2400" b="1" u="sng" dirty="0"/>
          </a:p>
          <a:p>
            <a:pPr>
              <a:defRPr/>
            </a:pPr>
            <a:r>
              <a:rPr lang="en-US" sz="2000" b="1" dirty="0"/>
              <a:t>1.  ESTABLISH COMMON GOALS </a:t>
            </a:r>
            <a:br>
              <a:rPr lang="en-US" sz="2000" b="1" dirty="0"/>
            </a:br>
            <a:endParaRPr lang="en-US" sz="1400" b="1" dirty="0"/>
          </a:p>
          <a:p>
            <a:pPr>
              <a:defRPr/>
            </a:pPr>
            <a:r>
              <a:rPr lang="en-US" sz="2000" b="1" dirty="0"/>
              <a:t>2.  ALLOW PEOPLE TO DO</a:t>
            </a:r>
          </a:p>
          <a:p>
            <a:pPr>
              <a:defRPr/>
            </a:pPr>
            <a:r>
              <a:rPr lang="en-US" sz="2000" b="1" dirty="0"/>
              <a:t>     THEIR JOBS </a:t>
            </a:r>
            <a:br>
              <a:rPr lang="en-US" sz="2000" b="1" dirty="0"/>
            </a:br>
            <a:endParaRPr lang="en-US" sz="1400" b="1" dirty="0"/>
          </a:p>
          <a:p>
            <a:pPr>
              <a:defRPr/>
            </a:pPr>
            <a:r>
              <a:rPr lang="en-US" sz="2000" b="1" dirty="0"/>
              <a:t>3.  AGREE ON LEVELS OF</a:t>
            </a:r>
            <a:br>
              <a:rPr lang="en-US" sz="2000" b="1" dirty="0"/>
            </a:br>
            <a:r>
              <a:rPr lang="en-US" sz="2000" b="1" dirty="0"/>
              <a:t>     RESPONSIBILITY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Blue Col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52550"/>
            <a:ext cx="3110716" cy="233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216</Words>
  <Application>Microsoft Office PowerPoint</Application>
  <PresentationFormat>On-screen Show (16:9)</PresentationFormat>
  <Paragraphs>62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</dc:creator>
  <cp:lastModifiedBy>Edit</cp:lastModifiedBy>
  <cp:revision>34</cp:revision>
  <dcterms:created xsi:type="dcterms:W3CDTF">2011-12-17T21:15:01Z</dcterms:created>
  <dcterms:modified xsi:type="dcterms:W3CDTF">2016-11-14T23:37:04Z</dcterms:modified>
</cp:coreProperties>
</file>