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93" r:id="rId5"/>
    <p:sldId id="294" r:id="rId6"/>
    <p:sldId id="295" r:id="rId7"/>
    <p:sldId id="296" r:id="rId8"/>
    <p:sldId id="299" r:id="rId9"/>
    <p:sldId id="305" r:id="rId10"/>
    <p:sldId id="303" r:id="rId11"/>
    <p:sldId id="304" r:id="rId12"/>
    <p:sldId id="300" r:id="rId13"/>
    <p:sldId id="306" r:id="rId14"/>
    <p:sldId id="307" r:id="rId15"/>
    <p:sldId id="301" r:id="rId16"/>
    <p:sldId id="308" r:id="rId17"/>
    <p:sldId id="309" r:id="rId18"/>
    <p:sldId id="302" r:id="rId19"/>
    <p:sldId id="310" r:id="rId20"/>
    <p:sldId id="311" r:id="rId21"/>
    <p:sldId id="291" r:id="rId22"/>
    <p:sldId id="312" r:id="rId23"/>
    <p:sldId id="313" r:id="rId24"/>
    <p:sldId id="314" r:id="rId25"/>
    <p:sldId id="315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176"/>
    <a:srgbClr val="325298"/>
    <a:srgbClr val="324A98"/>
    <a:srgbClr val="325698"/>
    <a:srgbClr val="375893"/>
    <a:srgbClr val="948306"/>
    <a:srgbClr val="D0C576"/>
    <a:srgbClr val="D0C3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88276" autoAdjust="0"/>
  </p:normalViewPr>
  <p:slideViewPr>
    <p:cSldViewPr>
      <p:cViewPr varScale="1">
        <p:scale>
          <a:sx n="112" d="100"/>
          <a:sy n="112" d="100"/>
        </p:scale>
        <p:origin x="-53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E3A855-9B40-44CE-BD5F-708D29363BC3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03228B-5006-42D8-BF38-CF4EE9908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#0 - Blank Background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8A3067-8E82-40CD-A4F0-945CD96A7A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#5C -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Communicate why the work is important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Use real world examples</a:t>
            </a: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9FB58-3893-455E-BAD3-1903374222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#5D -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Communicate why the work is important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Express genuine enthusiasm</a:t>
            </a: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9170C-A48B-4386-9857-F8F8E3BB35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#5E - </a:t>
            </a:r>
            <a:r>
              <a:rPr lang="en-US" b="1" spc="-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Acknowledge the contribution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of every employee</a:t>
            </a: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31A5F-B279-449A-99A2-AAE3470312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#5F - </a:t>
            </a:r>
            <a:r>
              <a:rPr lang="en-US" spc="-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Acknowledge the contribution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of every employee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Look for reasons to praise people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DABAE-B1B4-41C8-A0F9-615239DCFA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#5G - </a:t>
            </a:r>
            <a:r>
              <a:rPr lang="en-US" spc="-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Acknowledge the contribution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of every employee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Convey accomplishments to both co-workers &amp; superiors</a:t>
            </a:r>
          </a:p>
          <a:p>
            <a:pPr>
              <a:defRPr/>
            </a:pPr>
            <a:endPara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EFA9C-7F20-4C40-A4FC-0D98919FAA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#5H - </a:t>
            </a:r>
            <a:r>
              <a:rPr lang="en-US" b="1" spc="-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Support your team</a:t>
            </a: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FF92B-890D-498D-A388-43F207620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#5I - </a:t>
            </a:r>
            <a:r>
              <a:rPr lang="en-US" spc="-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Support your team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Pitch in as a team member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776EE2-22CA-4F6A-B6C1-516D74A61C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#5J - </a:t>
            </a:r>
            <a:r>
              <a:rPr lang="en-US" spc="-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Support your team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Remove obstacles to success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DFA3DA-47F2-4872-A200-3516F301D5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#5K - </a:t>
            </a:r>
            <a:r>
              <a:rPr lang="en-US" b="1" spc="-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Create opportunities for growth</a:t>
            </a: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7CBF3-9DC8-404F-AACE-9E82D08C6D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#5L - </a:t>
            </a:r>
            <a:r>
              <a:rPr lang="en-US" spc="-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Create opportunities for growth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Go beyond job descriptions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82ACB-FC45-463A-B8DF-561724555A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#1 - Title:  “Would I Inspire Me?”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69B08D-352B-436D-B339-E756FE11C8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#5M - </a:t>
            </a:r>
            <a:r>
              <a:rPr lang="en-US" spc="-2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Create opportunities for growth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Be aware of people’s goals</a:t>
            </a: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C14A2-4E9B-4FEC-A71B-72A3AE7550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#6 – “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Before I can hope to inspire anybody else, first I’ve got to inspire me.”  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“Would I Inspire Me?” video</a:t>
            </a:r>
            <a:endParaRPr lang="en-US" sz="1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255AF-B1E2-4F86-B86B-A71F04DE982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#7A – “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Creating self-respect and a sense of excitement is what it is all about.”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Robin Fielder, Inspirational Leadership Management Course</a:t>
            </a:r>
          </a:p>
          <a:p>
            <a:pPr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9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06F002-2826-4013-8329-3501E715D6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#7B – “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way to get things done is by injecting enthusiasm and energy.”  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Changing Minds.org / Transformational Leadership</a:t>
            </a:r>
            <a:endParaRPr lang="en-US" sz="1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3C944-B2F3-41C0-A870-C38A901579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#8 - Title:  “Would I Inspire Me?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FD490E-43A5-4B49-9EC2-FF591CAF7C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Blank Background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331A1-681E-4054-9D20-9DF32310FC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#2A – “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Leaders can and do inspire people to perform at a high level on a regular basis.” 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Robin Fielder, </a:t>
            </a:r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Inspirational Leadership Management Course </a:t>
            </a:r>
            <a:endParaRPr lang="en-US" sz="9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892821-E642-4606-B193-07527D63D5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#2B – “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Leaders who develop purposeful relationships are more likely to inspire greater productivity, innovation, and overall employee performance.” 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- “Grace at Work” TD March, 2006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AF16B-C982-4D2F-89D9-CCD4206C48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#3A – “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When workers know their work makes a difference, productivity rises and so does job satisfaction.” 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Psychology Today, </a:t>
            </a:r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“Making A Difference at Work”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841EF-6CE5-413A-8995-3E4A4B35B0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#3B – “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The generation entering the workplace today expects to have meaning in their jobs… What they really want is to know that what they do matters.” 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Business Week, </a:t>
            </a: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“The Art of Motivation” May 1,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7603D9-119E-43F2-8D61-31261EF806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#4 – “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…I would say that I managed people.  I made sure they did the job they were hired to do.  Elliot inspired people.  And inspired people are more motivated and more productive.”  - “Would I Inspire Me?” video</a:t>
            </a:r>
          </a:p>
          <a:p>
            <a:pPr>
              <a:defRPr/>
            </a:pPr>
            <a:endParaRPr lang="en-US" sz="9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D4720-89AF-4452-95C5-A268762439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SLIDE #5A – </a:t>
            </a:r>
            <a:r>
              <a:rPr lang="en-US" b="1" dirty="0" smtClean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b="1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2B47F-7867-40AF-91C0-2AD560CC5B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SzPct val="150000"/>
              <a:defRPr/>
            </a:pPr>
            <a:r>
              <a:rPr lang="en-US" dirty="0" smtClean="0"/>
              <a:t>SLIDE #5B -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Communicate why the work is important</a:t>
            </a: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2DDA44-CA97-46CA-98F6-537530FB38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D1AC-9D2D-47FF-B07A-1B3664090A75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3BD6-6985-410B-9651-047AA1E53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F04D-07BB-4DC8-96A5-CE0648248545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E241-FB4C-47F6-8E2F-945DFCF1B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2E62-B9E0-4237-8CE1-3B4CACCD8DD2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C41A-030C-4889-A633-0578CD93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B900-0D3E-4615-B534-BACF1CBBE328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FA830-BCAF-4528-957B-8E8DCA0D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F4E7-1B0D-40C3-9D1A-2F65CDE6BBFF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71A2-70DD-4792-BFAD-357FBF330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4F9E-1EA1-42E3-960A-95EB07955640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9DEB-6B76-4470-A154-1010D7314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06B2-0B77-4F50-9A66-97DA26DA4CBC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A408-7CFB-43D9-B72A-3FA448BC8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6521-B52D-47D8-BC97-2AEF452DA45F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1B03-4633-40CD-B919-7C6D8C03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01EE-A3CF-4A19-9171-6DFC83A42808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F5A0-FB8D-4B8C-A019-6BBDF5360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3B9E-DEE3-49B0-AB73-D775DBBC0DC8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6FA8-0D59-42B0-BEC4-36A45DA37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0E8A-B84E-4B15-9DF2-44881BDBD1F3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C0CA-D9E8-422A-AE20-9710377C8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D927FC-F3F0-455F-A540-ECE1F31CC396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66B424-BEEF-4589-964D-42E524328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1914525"/>
            <a:ext cx="3879850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buSzPct val="150000"/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 Communicate why the  </a:t>
            </a:r>
          </a:p>
          <a:p>
            <a:pPr>
              <a:buSzPct val="150000"/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work is important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Use real world examples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7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61916"/>
            <a:ext cx="3731983" cy="298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1914525"/>
            <a:ext cx="3879850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buSzPct val="150000"/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 Communicate why the  </a:t>
            </a:r>
          </a:p>
          <a:p>
            <a:pPr>
              <a:buSzPct val="150000"/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work is important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Use real world examples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Express genuine enthusiasm</a:t>
            </a:r>
            <a:endParaRPr lang="en-US" sz="17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61916"/>
            <a:ext cx="3731983" cy="298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1352550"/>
            <a:ext cx="37338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 </a:t>
            </a: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Acknowledge the   </a:t>
            </a:r>
          </a:p>
          <a:p>
            <a:pPr>
              <a:defRPr/>
            </a:pP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contribution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of 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every employee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61268"/>
            <a:ext cx="3731983" cy="298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1352550"/>
            <a:ext cx="37338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 </a:t>
            </a: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Acknowledge the   </a:t>
            </a:r>
          </a:p>
          <a:p>
            <a:pPr>
              <a:defRPr/>
            </a:pP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contribution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of 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every employee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Look for reasons to   </a:t>
            </a:r>
          </a:p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praise people</a:t>
            </a:r>
          </a:p>
          <a:p>
            <a:pPr>
              <a:defRPr/>
            </a:pP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61268"/>
            <a:ext cx="3731983" cy="298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1352550"/>
            <a:ext cx="37338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 </a:t>
            </a: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Acknowledge the   </a:t>
            </a:r>
          </a:p>
          <a:p>
            <a:pPr>
              <a:defRPr/>
            </a:pP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contribution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of 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every employee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Look for reasons to   </a:t>
            </a:r>
          </a:p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praise people</a:t>
            </a:r>
          </a:p>
          <a:p>
            <a:pPr>
              <a:defRPr/>
            </a:pP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&gt; Convey accomplishments 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to both co-workers &amp; </a:t>
            </a:r>
          </a:p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superiors</a:t>
            </a: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61268"/>
            <a:ext cx="3731983" cy="298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1809750"/>
            <a:ext cx="3733800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 </a:t>
            </a: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Support your team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607" y="1261268"/>
            <a:ext cx="3730369" cy="298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1809750"/>
            <a:ext cx="3733800" cy="1416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 </a:t>
            </a: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Support your team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Pitch in as a team member</a:t>
            </a:r>
          </a:p>
          <a:p>
            <a:pPr>
              <a:defRPr/>
            </a:pP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607" y="1261268"/>
            <a:ext cx="3730369" cy="298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1809750"/>
            <a:ext cx="37338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 </a:t>
            </a: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Support your team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Pitch in as a team member</a:t>
            </a:r>
          </a:p>
          <a:p>
            <a:pPr>
              <a:defRPr/>
            </a:pP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&gt; Remove obstacles to   </a:t>
            </a:r>
          </a:p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success</a:t>
            </a: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607" y="1261268"/>
            <a:ext cx="3730369" cy="298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1809750"/>
            <a:ext cx="373380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</a:t>
            </a: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Create opportunities </a:t>
            </a:r>
            <a:b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for growth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607" y="1263206"/>
            <a:ext cx="3730369" cy="298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1809750"/>
            <a:ext cx="3733800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</a:t>
            </a: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Create opportunities </a:t>
            </a:r>
            <a:b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for growth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Go beyond job descriptions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1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607" y="1263206"/>
            <a:ext cx="3730369" cy="298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tle-wtih-BG--W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1809750"/>
            <a:ext cx="3733800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</a:t>
            </a: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Create opportunities </a:t>
            </a:r>
            <a:b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for growth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Go beyond job descriptions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1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&gt; Be aware of people’s goals</a:t>
            </a: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607" y="1263206"/>
            <a:ext cx="3730369" cy="298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9325" y="1885950"/>
            <a:ext cx="7246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Before I can hope to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inspire anybody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else, first I’ve got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to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inspire me.	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                                                         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</a:t>
            </a:r>
          </a:p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		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“Would I Inspire Me?” video</a:t>
            </a:r>
          </a:p>
          <a:p>
            <a:pPr>
              <a:defRPr/>
            </a:pP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Gold-BG-W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89063" y="1854200"/>
            <a:ext cx="63658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Creating self-respect and a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sense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of excitement is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what it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is all about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  <a:b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</a:t>
            </a:r>
            <a:endParaRPr lang="en-US" sz="1000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  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Robin Fielder, </a:t>
            </a:r>
          </a:p>
          <a:p>
            <a:pPr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 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Inspirational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Leadership Management Course</a:t>
            </a:r>
          </a:p>
          <a:p>
            <a:pPr>
              <a:defRPr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69963" y="2008188"/>
            <a:ext cx="72040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way to get things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done is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by injecting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enthusiasm and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energy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		                                                                </a:t>
            </a:r>
          </a:p>
          <a:p>
            <a:pPr>
              <a:defRPr/>
            </a:pPr>
            <a:r>
              <a:rPr lang="en-US" sz="1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</a:t>
            </a: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-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Changing Minds.org / Transformational Leadership</a:t>
            </a:r>
          </a:p>
          <a:p>
            <a:pPr>
              <a:defRPr/>
            </a:pP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itle-wtih-BG--W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3500" y="1714500"/>
            <a:ext cx="647700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Leaders can and do inspire people to perform at a high level on a regular basis.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	        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Robin Fielder, 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  	          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Inspirational Leadership Management Course </a:t>
            </a:r>
          </a:p>
          <a:p>
            <a:pPr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Gold-BG-W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250" y="1481138"/>
            <a:ext cx="590550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Leaders who develop purposeful relationships are more likely to inspire greater productivity, innovation, and overall employee performance.		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		                                                             </a:t>
            </a:r>
          </a:p>
          <a:p>
            <a:pPr>
              <a:defRPr/>
            </a:pPr>
            <a:r>
              <a:rPr lang="en-US" sz="1000" b="1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>
              <a:defRPr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- “Grace at Work” TD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62050" y="1744663"/>
            <a:ext cx="6819900" cy="1970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When workers know their work makes a difference, productivity rises and so </a:t>
            </a: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does job satisfaction.				                                                                </a:t>
            </a:r>
          </a:p>
          <a:p>
            <a:pPr>
              <a:defRPr/>
            </a:pPr>
            <a:r>
              <a:rPr lang="en-US" sz="10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</a:t>
            </a: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			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Psychology Today, </a:t>
            </a: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  			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“Making A Difference at Work”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Gold-BG-W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6325" y="1528763"/>
            <a:ext cx="6991350" cy="2338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The generation entering the workplace today expects to have meaning in their jobs… What they really want is to </a:t>
            </a:r>
          </a:p>
          <a:p>
            <a:pPr>
              <a:defRPr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know that what they do matters. </a:t>
            </a:r>
          </a:p>
          <a:p>
            <a:pPr>
              <a:defRPr/>
            </a:pPr>
            <a:r>
              <a:rPr lang="en-US" sz="10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			                                                                </a:t>
            </a:r>
          </a:p>
          <a:p>
            <a:pPr>
              <a:defRPr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			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Business Week,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 		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	  “The Art of Motivation”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09663" y="1481138"/>
            <a:ext cx="6924675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…I would say that I managed people.  </a:t>
            </a:r>
            <a:b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 made sure they did the job they were hired to do.  Elliot inspired people.  And </a:t>
            </a: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inspired people are more motivated and more productive.</a:t>
            </a:r>
          </a:p>
          <a:p>
            <a:pPr>
              <a:defRPr/>
            </a:pPr>
            <a:r>
              <a:rPr lang="en-US" sz="10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			                                                                </a:t>
            </a: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			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“Would I Inspire Me?” video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1914525"/>
            <a:ext cx="3879850" cy="1293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buSzPct val="150000"/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 Communicate why the  </a:t>
            </a:r>
          </a:p>
          <a:p>
            <a:pPr>
              <a:buSzPct val="150000"/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work is important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7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61916"/>
            <a:ext cx="3731983" cy="298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43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D0C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INSPIRE  YOUR WORK GROUP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702</Words>
  <Application>Microsoft Office PowerPoint</Application>
  <PresentationFormat>On-screen Show (16:9)</PresentationFormat>
  <Paragraphs>153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Arial Black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</dc:creator>
  <cp:lastModifiedBy>Edit</cp:lastModifiedBy>
  <cp:revision>172</cp:revision>
  <dcterms:created xsi:type="dcterms:W3CDTF">2013-05-25T18:13:53Z</dcterms:created>
  <dcterms:modified xsi:type="dcterms:W3CDTF">2016-07-27T20:39:27Z</dcterms:modified>
</cp:coreProperties>
</file>